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1976349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1976349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1199d35cc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1199d35cc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1199d35cc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1199d35cc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1976349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1976349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1976349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11976349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11976349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11976349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1198926b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1198926b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119763497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119763497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 name="Google Shape;55;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7" name="Google Shape;57;p13"/>
          <p:cNvPicPr preferRelativeResize="0"/>
          <p:nvPr/>
        </p:nvPicPr>
        <p:blipFill>
          <a:blip r:embed="rId4">
            <a:alphaModFix/>
          </a:blip>
          <a:stretch>
            <a:fillRect/>
          </a:stretch>
        </p:blipFill>
        <p:spPr>
          <a:xfrm>
            <a:off x="1726075" y="1622500"/>
            <a:ext cx="5536100" cy="336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5" name="Google Shape;65;p14"/>
          <p:cNvPicPr preferRelativeResize="0"/>
          <p:nvPr/>
        </p:nvPicPr>
        <p:blipFill>
          <a:blip r:embed="rId4">
            <a:alphaModFix/>
          </a:blip>
          <a:stretch>
            <a:fillRect/>
          </a:stretch>
        </p:blipFill>
        <p:spPr>
          <a:xfrm>
            <a:off x="1968275" y="1241379"/>
            <a:ext cx="4398424" cy="1976551"/>
          </a:xfrm>
          <a:prstGeom prst="rect">
            <a:avLst/>
          </a:prstGeom>
          <a:noFill/>
          <a:ln>
            <a:noFill/>
          </a:ln>
        </p:spPr>
      </p:pic>
      <p:pic>
        <p:nvPicPr>
          <p:cNvPr id="66" name="Google Shape;66;p14"/>
          <p:cNvPicPr preferRelativeResize="0"/>
          <p:nvPr/>
        </p:nvPicPr>
        <p:blipFill>
          <a:blip r:embed="rId5">
            <a:alphaModFix/>
          </a:blip>
          <a:stretch>
            <a:fillRect/>
          </a:stretch>
        </p:blipFill>
        <p:spPr>
          <a:xfrm>
            <a:off x="2051500" y="3088100"/>
            <a:ext cx="4315200" cy="193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 name="Google Shape;73;p1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74" name="Google Shape;74;p15"/>
          <p:cNvPicPr preferRelativeResize="0"/>
          <p:nvPr/>
        </p:nvPicPr>
        <p:blipFill>
          <a:blip r:embed="rId4">
            <a:alphaModFix/>
          </a:blip>
          <a:stretch>
            <a:fillRect/>
          </a:stretch>
        </p:blipFill>
        <p:spPr>
          <a:xfrm>
            <a:off x="800300" y="1314600"/>
            <a:ext cx="7313151" cy="3626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82" name="Google Shape;82;p16"/>
          <p:cNvPicPr preferRelativeResize="0"/>
          <p:nvPr/>
        </p:nvPicPr>
        <p:blipFill>
          <a:blip r:embed="rId4">
            <a:alphaModFix/>
          </a:blip>
          <a:stretch>
            <a:fillRect/>
          </a:stretch>
        </p:blipFill>
        <p:spPr>
          <a:xfrm>
            <a:off x="1804013" y="1522620"/>
            <a:ext cx="5535975" cy="1926875"/>
          </a:xfrm>
          <a:prstGeom prst="rect">
            <a:avLst/>
          </a:prstGeom>
          <a:noFill/>
          <a:ln>
            <a:noFill/>
          </a:ln>
        </p:spPr>
      </p:pic>
      <p:sp>
        <p:nvSpPr>
          <p:cNvPr id="83" name="Google Shape;83;p16"/>
          <p:cNvSpPr txBox="1"/>
          <p:nvPr/>
        </p:nvSpPr>
        <p:spPr>
          <a:xfrm>
            <a:off x="1654475" y="3515025"/>
            <a:ext cx="54813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lt1"/>
              </a:buClr>
              <a:buSzPts val="1100"/>
              <a:buChar char="●"/>
            </a:pPr>
            <a:r>
              <a:rPr lang="en-GB" sz="1100">
                <a:solidFill>
                  <a:schemeClr val="lt1"/>
                </a:solidFill>
              </a:rPr>
              <a:t>Our decision Tree model currently helps us decide what products are going below the minimum threshold so therefore alerting the owner that he has to Restock the item.</a:t>
            </a:r>
            <a:endParaRPr sz="11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 name="Google Shape;90;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91" name="Google Shape;91;p17"/>
          <p:cNvSpPr txBox="1"/>
          <p:nvPr/>
        </p:nvSpPr>
        <p:spPr>
          <a:xfrm>
            <a:off x="157350" y="1314650"/>
            <a:ext cx="8829300" cy="325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2900"/>
              </a:spcBef>
              <a:spcAft>
                <a:spcPts val="0"/>
              </a:spcAft>
              <a:buClr>
                <a:schemeClr val="lt1"/>
              </a:buClr>
              <a:buSzPts val="1400"/>
              <a:buFont typeface="Roboto"/>
              <a:buAutoNum type="arabicPeriod"/>
            </a:pPr>
            <a:r>
              <a:rPr lang="en-GB">
                <a:solidFill>
                  <a:schemeClr val="lt1"/>
                </a:solidFill>
                <a:highlight>
                  <a:srgbClr val="444654"/>
                </a:highlight>
                <a:latin typeface="Roboto"/>
                <a:ea typeface="Roboto"/>
                <a:cs typeface="Roboto"/>
                <a:sym typeface="Roboto"/>
              </a:rPr>
              <a:t>Convenience: The supermarket could be open 24/7, allowing customers to shop whenever is most convenient for them. Additionally, the automated system could allow for a faster and more streamlined shopping experience, without the need to wait in long checkout lines or interact with staff.</a:t>
            </a:r>
            <a:endParaRPr>
              <a:solidFill>
                <a:schemeClr val="lt1"/>
              </a:solidFill>
              <a:highlight>
                <a:srgbClr val="444654"/>
              </a:highlight>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AutoNum type="arabicPeriod"/>
            </a:pPr>
            <a:r>
              <a:rPr lang="en-GB">
                <a:solidFill>
                  <a:schemeClr val="lt1"/>
                </a:solidFill>
                <a:highlight>
                  <a:srgbClr val="444654"/>
                </a:highlight>
                <a:latin typeface="Roboto"/>
                <a:ea typeface="Roboto"/>
                <a:cs typeface="Roboto"/>
                <a:sym typeface="Roboto"/>
              </a:rPr>
              <a:t>We show what items are available in the store ; LIVE so the user knows if what they want is currently available</a:t>
            </a:r>
            <a:endParaRPr>
              <a:solidFill>
                <a:schemeClr val="lt1"/>
              </a:solidFill>
              <a:highlight>
                <a:srgbClr val="444654"/>
              </a:highlight>
              <a:latin typeface="Roboto"/>
              <a:ea typeface="Roboto"/>
              <a:cs typeface="Roboto"/>
              <a:sym typeface="Roboto"/>
            </a:endParaRPr>
          </a:p>
          <a:p>
            <a:pPr indent="-317500" lvl="0" marL="457200" rtl="0" algn="l">
              <a:lnSpc>
                <a:spcPct val="115000"/>
              </a:lnSpc>
              <a:spcBef>
                <a:spcPts val="0"/>
              </a:spcBef>
              <a:spcAft>
                <a:spcPts val="0"/>
              </a:spcAft>
              <a:buClr>
                <a:srgbClr val="D1D5DB"/>
              </a:buClr>
              <a:buSzPts val="1400"/>
              <a:buFont typeface="Roboto"/>
              <a:buAutoNum type="arabicPeriod"/>
            </a:pPr>
            <a:r>
              <a:rPr lang="en-GB">
                <a:solidFill>
                  <a:srgbClr val="D1D5DB"/>
                </a:solidFill>
                <a:highlight>
                  <a:srgbClr val="444654"/>
                </a:highlight>
                <a:latin typeface="Roboto"/>
                <a:ea typeface="Roboto"/>
                <a:cs typeface="Roboto"/>
                <a:sym typeface="Roboto"/>
              </a:rPr>
              <a:t>Sustainability: The automated system could also track and display the environmental impact of each product, helping customers make more informed choices.</a:t>
            </a:r>
            <a:endParaRPr>
              <a:solidFill>
                <a:srgbClr val="D1D5DB"/>
              </a:solidFill>
              <a:highlight>
                <a:srgbClr val="444654"/>
              </a:highlight>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AutoNum type="arabicPeriod"/>
            </a:pPr>
            <a:r>
              <a:rPr lang="en-GB">
                <a:solidFill>
                  <a:srgbClr val="D1D5DB"/>
                </a:solidFill>
                <a:highlight>
                  <a:srgbClr val="444654"/>
                </a:highlight>
                <a:latin typeface="Roboto"/>
                <a:ea typeface="Roboto"/>
                <a:cs typeface="Roboto"/>
                <a:sym typeface="Roboto"/>
              </a:rPr>
              <a:t>Cost savings: The automated system could help keep costs low by reducing the need for staffing and optimizing inventory management. These savings could be passed on to customers in the form of lower prices or more frequent promotions and discounts</a:t>
            </a:r>
            <a:endParaRPr>
              <a:solidFill>
                <a:schemeClr val="lt1"/>
              </a:solidFill>
              <a:highlight>
                <a:srgbClr val="444654"/>
              </a:highlight>
              <a:latin typeface="Roboto"/>
              <a:ea typeface="Roboto"/>
              <a:cs typeface="Roboto"/>
              <a:sym typeface="Roboto"/>
            </a:endParaRPr>
          </a:p>
          <a:p>
            <a:pPr indent="0" lvl="0" marL="0" rtl="0" algn="l">
              <a:spcBef>
                <a:spcPts val="2900"/>
              </a:spcBef>
              <a:spcAft>
                <a:spcPts val="0"/>
              </a:spcAft>
              <a:buNone/>
            </a:pPr>
            <a:r>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 name="Google Shape;98;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99" name="Google Shape;99;p18"/>
          <p:cNvSpPr txBox="1"/>
          <p:nvPr/>
        </p:nvSpPr>
        <p:spPr>
          <a:xfrm>
            <a:off x="1635900" y="2595900"/>
            <a:ext cx="53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pic>
        <p:nvPicPr>
          <p:cNvPr id="100" name="Google Shape;100;p18"/>
          <p:cNvPicPr preferRelativeResize="0"/>
          <p:nvPr/>
        </p:nvPicPr>
        <p:blipFill>
          <a:blip r:embed="rId4">
            <a:alphaModFix/>
          </a:blip>
          <a:stretch>
            <a:fillRect/>
          </a:stretch>
        </p:blipFill>
        <p:spPr>
          <a:xfrm>
            <a:off x="1589475" y="2701275"/>
            <a:ext cx="5979025" cy="1969725"/>
          </a:xfrm>
          <a:prstGeom prst="rect">
            <a:avLst/>
          </a:prstGeom>
          <a:noFill/>
          <a:ln>
            <a:noFill/>
          </a:ln>
        </p:spPr>
      </p:pic>
      <p:pic>
        <p:nvPicPr>
          <p:cNvPr id="101" name="Google Shape;101;p18"/>
          <p:cNvPicPr preferRelativeResize="0"/>
          <p:nvPr/>
        </p:nvPicPr>
        <p:blipFill>
          <a:blip r:embed="rId5">
            <a:alphaModFix/>
          </a:blip>
          <a:stretch>
            <a:fillRect/>
          </a:stretch>
        </p:blipFill>
        <p:spPr>
          <a:xfrm>
            <a:off x="1285360" y="1384473"/>
            <a:ext cx="6573274" cy="112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9" name="Google Shape;109;p19"/>
          <p:cNvSpPr txBox="1"/>
          <p:nvPr/>
        </p:nvSpPr>
        <p:spPr>
          <a:xfrm>
            <a:off x="131825" y="1453925"/>
            <a:ext cx="88572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GB">
                <a:solidFill>
                  <a:schemeClr val="lt1"/>
                </a:solidFill>
              </a:rPr>
              <a:t>The  automated system could help keep the costs low by reducing the need for staffing as the whole cashier system is eliminated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These savings can be passed on as discounts to the customers hence attracting more customers.</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AD revenue</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Since we will be operating 24/7 we will be getting more customers</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Since we have a Decision making model that will tell when an item is below a certain threshold we can Restock accordingly as per the data and not order in excess.</a:t>
            </a:r>
            <a:endParaRPr>
              <a:solidFill>
                <a:schemeClr val="lt1"/>
              </a:solidFill>
            </a:endParaRPr>
          </a:p>
          <a:p>
            <a:pPr indent="0" lvl="0" marL="457200" rtl="0" algn="l">
              <a:spcBef>
                <a:spcPts val="0"/>
              </a:spcBef>
              <a:spcAft>
                <a:spcPts val="0"/>
              </a:spcAft>
              <a:buNone/>
            </a:pPr>
            <a:r>
              <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 name="Google Shape;11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7" name="Google Shape;117;p20"/>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118" name="Google Shape;118;p20"/>
          <p:cNvPicPr preferRelativeResize="0"/>
          <p:nvPr/>
        </p:nvPicPr>
        <p:blipFill>
          <a:blip r:embed="rId5">
            <a:alphaModFix/>
          </a:blip>
          <a:stretch>
            <a:fillRect/>
          </a:stretch>
        </p:blipFill>
        <p:spPr>
          <a:xfrm>
            <a:off x="0" y="0"/>
            <a:ext cx="9144000" cy="5143500"/>
          </a:xfrm>
          <a:prstGeom prst="rect">
            <a:avLst/>
          </a:prstGeom>
          <a:noFill/>
          <a:ln>
            <a:noFill/>
          </a:ln>
        </p:spPr>
      </p:pic>
      <p:sp>
        <p:nvSpPr>
          <p:cNvPr id="119" name="Google Shape;119;p20"/>
          <p:cNvSpPr txBox="1"/>
          <p:nvPr/>
        </p:nvSpPr>
        <p:spPr>
          <a:xfrm>
            <a:off x="224675" y="1296100"/>
            <a:ext cx="86715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GB">
                <a:solidFill>
                  <a:schemeClr val="lt1"/>
                </a:solidFill>
              </a:rPr>
              <a:t>Automation of stores using our technology in every mid-to high end retail marketer</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Security Feature:</a:t>
            </a:r>
            <a:endParaRPr>
              <a:solidFill>
                <a:schemeClr val="lt1"/>
              </a:solidFill>
            </a:endParaRPr>
          </a:p>
          <a:p>
            <a:pPr indent="0" lvl="0" marL="457200" rtl="0" algn="l">
              <a:spcBef>
                <a:spcPts val="0"/>
              </a:spcBef>
              <a:spcAft>
                <a:spcPts val="0"/>
              </a:spcAft>
              <a:buNone/>
            </a:pPr>
            <a:r>
              <a:rPr lang="en-GB">
                <a:solidFill>
                  <a:schemeClr val="lt1"/>
                </a:solidFill>
              </a:rPr>
              <a:t>We want to add electromagnets to dissolve the issue of theft in retail supermarkets.</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A way to delete an item from the bill as we remove it from the basket.</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Implement RFID sensor near </a:t>
            </a:r>
            <a:r>
              <a:rPr lang="en-GB">
                <a:solidFill>
                  <a:schemeClr val="lt1"/>
                </a:solidFill>
              </a:rPr>
              <a:t>the electromagnet to detect if the item is billed or not to prevent theft.</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Automate the retail as much as like Fast -Tag as the user passes through the exit the money sum is subtracted from the users bank account.</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To publish a domain so that we can directly access the payment gateway by scanning our QR code generated on display</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ML model to use a wider dataset like as of a year and analyse which products sell at which time more.</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